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Amatic SC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b39efa1cd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3b39efa1cd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a56a3498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a56a3498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56a3498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a56a3498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a4031c895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a4031c895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a4031c895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a4031c895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9efa1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9efa1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*Taking the name from the user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*And we are </a:t>
            </a:r>
            <a:r>
              <a:rPr lang="en"/>
              <a:t>printing</a:t>
            </a:r>
            <a:r>
              <a:rPr lang="en"/>
              <a:t>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4031c895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a4031c895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Vamsi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b39efa1cd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b39efa1cd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Harpreet Singh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a59f81ff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a59f81f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Krishna Karthik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a59f81f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a59f81f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Krishna Karthik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59f81ff5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59f81ff5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Pavan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b39efa1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b39efa1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59f81ff5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59f81ff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Pavan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b39efa1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b39efa1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b39efa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b39efa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Tianyi Wang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b39efa1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b39efa1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Jun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b39efa1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b39efa1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a56a3498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a56a3498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a56a3498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a56a3498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a56a3498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a56a3498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0450"/>
            <a:ext cx="9144001" cy="52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ctrTitle"/>
          </p:nvPr>
        </p:nvSpPr>
        <p:spPr>
          <a:xfrm>
            <a:off x="346875" y="392150"/>
            <a:ext cx="85206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00"/>
                </a:solidFill>
              </a:rPr>
              <a:t>Space Map game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Start Button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265400"/>
            <a:ext cx="4260300" cy="3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game start button will reset all the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won’t do anything the first time but if you want to reset and play it the second time, it will reset all the positions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925271"/>
            <a:ext cx="4572001" cy="321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0" y="2994350"/>
            <a:ext cx="89784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will run DiceRoller(), which will pick a </a:t>
            </a:r>
            <a:r>
              <a:rPr lang="en" sz="1200"/>
              <a:t>random</a:t>
            </a:r>
            <a:r>
              <a:rPr lang="en" sz="1200"/>
              <a:t> dice roll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randResult.setText(String.valueOf(rand)) = shows the number we rolled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will call movePlayer1() to see where Player 1 ends up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 movePlayer() function is the animation (We have the target X position and target Y position for the player and player 1 is </a:t>
            </a:r>
            <a:r>
              <a:rPr lang="en" sz="1200"/>
              <a:t>the</a:t>
            </a:r>
            <a:r>
              <a:rPr lang="en" sz="1200"/>
              <a:t> red circle because we color coded it red)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And (player1turn = false; player2turn = true) just indicates that player1’s turn is over and that it’s player2’s turn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 flow of the game is that once a player reaches the top of the board, we get a winner and the game is over. </a:t>
            </a:r>
            <a:endParaRPr sz="120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975" y="60272"/>
            <a:ext cx="6417024" cy="293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97277" cy="2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SpaceMap.java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350" y="0"/>
            <a:ext cx="5525701" cy="49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311700" y="1357125"/>
            <a:ext cx="733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Declare our classes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Print out the message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00" y="135725"/>
            <a:ext cx="5642701" cy="42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5" y="2874800"/>
            <a:ext cx="2830151" cy="206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67850" y="1093850"/>
            <a:ext cx="35013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Read input from the input stream: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Scanner sc1 = new Scanner(InputStream input);</a:t>
            </a:r>
            <a:endParaRPr b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To create an object of Scanner class, we usually pass the predefined object System.in, which represents the standard input stream.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read input from files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Scanner sc2 = new Scanner(File file);</a:t>
            </a:r>
            <a:endParaRPr b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TitleClass.txt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75"/>
            <a:ext cx="9144000" cy="5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- First Player turn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2975"/>
            <a:ext cx="8520601" cy="3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changes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1286250"/>
            <a:ext cx="8409198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Traps and bonuses (Player 2)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075"/>
            <a:ext cx="9143999" cy="39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20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Traps and bonuses(Player 3)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450"/>
            <a:ext cx="9143999" cy="42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Traps and bonuses (Player 4)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075"/>
            <a:ext cx="9143999" cy="39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79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Team M</a:t>
            </a:r>
            <a:r>
              <a:rPr lang="en">
                <a:solidFill>
                  <a:srgbClr val="000000"/>
                </a:solidFill>
              </a:rPr>
              <a:t>embers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0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Sai Krishna Chillara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Rafael Cordero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Daishik Kaushik Ghatalia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William Hollingsworth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Yuanjun Jin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Woobae Kim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Sai Pavan Malisetty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Vamsi Kiran Reddy Muddam </a:t>
            </a:r>
            <a:r>
              <a:rPr lang="en" sz="1890">
                <a:solidFill>
                  <a:srgbClr val="000000"/>
                </a:solidFill>
              </a:rPr>
              <a:t>Shankar</a:t>
            </a:r>
            <a:r>
              <a:rPr lang="en" sz="1890">
                <a:solidFill>
                  <a:srgbClr val="000000"/>
                </a:solidFill>
              </a:rPr>
              <a:t>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Harpreet Singh </a:t>
            </a:r>
            <a:endParaRPr sz="189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0">
                <a:solidFill>
                  <a:srgbClr val="000000"/>
                </a:solidFill>
              </a:rPr>
              <a:t>Tianyi Wang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625" y="1925025"/>
            <a:ext cx="3514800" cy="270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625"/>
            <a:ext cx="9143999" cy="40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ame Interface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82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1.	1-6 die roll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2.	9+ different cards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3.	Every other node is the hotspot where the card is being drawn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4.	Bidirectional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5.	The game ends when everyone reached the finish line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6.	Points are awarded for finishing first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4799">
                <a:solidFill>
                  <a:srgbClr val="000000"/>
                </a:solidFill>
              </a:rPr>
              <a:t>7.	Points are awarded for how many players are behind you </a:t>
            </a:r>
            <a:endParaRPr sz="4799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737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Introduction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1.use Graph and/or Digraph data types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a.https://algs4.cs.princeton.edu/41graph/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b.https://algs4.cs.princeton.edu/42digraph/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2.Read in a node table from a text file  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3.Game has at least 36 spaces. 0-35 We use the adjacency-lists representation, where we maintain a vertex-indexed array of lists of the vertices connected by an edge to each vertex.</a:t>
            </a:r>
            <a:r>
              <a:rPr lang="en" sz="1055">
                <a:solidFill>
                  <a:srgbClr val="000000"/>
                </a:solidFill>
              </a:rPr>
              <a:t>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4.Must have at least 9 different traps and or bonuses. 9 different cards that randomly draw on the hotspot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5.Must use both bi-directional and directional paths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6.Must allow 1-4 players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055">
                <a:solidFill>
                  <a:srgbClr val="000000"/>
                </a:solidFill>
              </a:rPr>
              <a:t>7.Must automatically play the game (no decision points for players) </a:t>
            </a:r>
            <a:endParaRPr sz="1055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55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85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MainClass.java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218000" y="372150"/>
            <a:ext cx="4840200" cy="3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 runs from the 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From the main we can execute it using the main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 method is going to launch the program, which is going to build the scene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500"/>
            <a:ext cx="4218001" cy="321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63269"/>
            <a:ext cx="4572000" cy="288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376600"/>
            <a:ext cx="4734900" cy="4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 is the initial setup of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this happened in the create content 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only see one color on the board right now because all the circles are stacked on top of each other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25" y="0"/>
            <a:ext cx="3515874" cy="4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256100"/>
            <a:ext cx="3503100" cy="4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Rootpane = creating the whole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Setting the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Creating all the tiles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Creating all the players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795" y="0"/>
            <a:ext cx="5329101" cy="3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3814799" cy="243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0" y="3042975"/>
            <a:ext cx="73515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 is where we set up the clickable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each button is clicked, it’s going to run this chunk of code where it rolls a die and moves the player.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has to start in order to start clicking on the players’ buttons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6417024" cy="29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